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689" r:id="rId3"/>
    <p:sldMasterId id="2147483719" r:id="rId4"/>
    <p:sldMasterId id="2147483733" r:id="rId5"/>
    <p:sldMasterId id="2147483794" r:id="rId6"/>
  </p:sldMasterIdLst>
  <p:notesMasterIdLst>
    <p:notesMasterId r:id="rId8"/>
  </p:notesMasterIdLst>
  <p:handoutMasterIdLst>
    <p:handoutMasterId r:id="rId9"/>
  </p:handoutMasterIdLst>
  <p:sldIdLst>
    <p:sldId id="648" r:id="rId7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CC"/>
    <a:srgbClr val="2F4C65"/>
    <a:srgbClr val="8091A0"/>
    <a:srgbClr val="A5C0ED"/>
    <a:srgbClr val="EAEAEA"/>
    <a:srgbClr val="FF00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33" autoAdjust="0"/>
  </p:normalViewPr>
  <p:slideViewPr>
    <p:cSldViewPr showGuides="1">
      <p:cViewPr>
        <p:scale>
          <a:sx n="125" d="100"/>
          <a:sy n="125" d="100"/>
        </p:scale>
        <p:origin x="-1277" y="2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3235" y="-72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00FC7-5A74-4C0F-862D-E568D193108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3575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9C280-3823-495F-9FA5-29FEB3DA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5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5544615"/>
          </a:xfrm>
        </p:spPr>
        <p:txBody>
          <a:bodyPr/>
          <a:lstStyle>
            <a:lvl1pPr>
              <a:defRPr sz="22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7778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8"/>
            <a:ext cx="8229600" cy="5280819"/>
          </a:xfrm>
        </p:spPr>
        <p:txBody>
          <a:bodyPr>
            <a:normAutofit/>
          </a:bodyPr>
          <a:lstStyle>
            <a:lvl1pPr marL="342000" indent="-342000">
              <a:spcBef>
                <a:spcPts val="24"/>
              </a:spcBef>
              <a:defRPr sz="1800"/>
            </a:lvl1pPr>
            <a:lvl2pPr marL="541338" indent="-169863">
              <a:defRPr sz="1400"/>
            </a:lvl2pPr>
            <a:lvl3pPr marL="896938" indent="-160338">
              <a:defRPr sz="1200"/>
            </a:lvl3pPr>
            <a:lvl4pPr marL="1168400" indent="-152400">
              <a:defRPr sz="1200"/>
            </a:lvl4pPr>
            <a:lvl5pPr marL="1525588" indent="-144463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0851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719138" indent="-228600">
              <a:defRPr sz="1200"/>
            </a:lvl3pPr>
            <a:lvl4pPr marL="1074738" indent="-228600">
              <a:defRPr sz="1200"/>
            </a:lvl4pPr>
            <a:lvl5pPr marL="1346200" indent="-228600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000" y="981074"/>
            <a:ext cx="7776000" cy="4320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4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왼쪽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100"/>
            </a:lvl4pPr>
            <a:lvl5pPr marL="982663" indent="-228600"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마스터 텍스트 스타일을 편집합니다</a:t>
            </a:r>
          </a:p>
          <a:p>
            <a:pPr marL="342900" lvl="1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둘째 수준</a:t>
            </a:r>
          </a:p>
          <a:p>
            <a:pPr marL="342900" lvl="2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셋째 수준</a:t>
            </a:r>
          </a:p>
          <a:p>
            <a:pPr marL="342900" lvl="3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넷째 수준</a:t>
            </a:r>
          </a:p>
          <a:p>
            <a:pPr marL="342900" lvl="4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주제+왼쪽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6792"/>
            <a:ext cx="4038600" cy="4824536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800" baseline="0">
                <a:latin typeface="+mn-lt"/>
                <a:ea typeface="+mn-ea"/>
              </a:defRPr>
            </a:lvl1pPr>
            <a:lvl2pPr marL="449263" indent="-169863">
              <a:defRPr sz="1200" baseline="0">
                <a:latin typeface="+mn-lt"/>
                <a:ea typeface="+mn-ea"/>
              </a:defRPr>
            </a:lvl2pPr>
            <a:lvl3pPr marL="627063" indent="-136525">
              <a:defRPr sz="1200" baseline="0">
                <a:latin typeface="+mn-lt"/>
                <a:ea typeface="+mn-ea"/>
              </a:defRPr>
            </a:lvl3pPr>
            <a:lvl4pPr marL="804863" indent="-136525">
              <a:defRPr sz="1100" baseline="0">
                <a:latin typeface="+mn-lt"/>
                <a:ea typeface="+mn-ea"/>
              </a:defRPr>
            </a:lvl4pPr>
            <a:lvl5pPr marL="982663" indent="-228600">
              <a:defRPr sz="1100" baseline="0">
                <a:latin typeface="+mn-lt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226" y="873779"/>
            <a:ext cx="7775575" cy="5035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4170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200"/>
            </a:lvl4pPr>
            <a:lvl5pPr marL="982663" indent="-2286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6"/>
            <a:ext cx="4038600" cy="5247852"/>
          </a:xfrm>
        </p:spPr>
        <p:txBody>
          <a:bodyPr>
            <a:normAutofit/>
          </a:bodyPr>
          <a:lstStyle>
            <a:lvl1pPr>
              <a:defRPr sz="1800"/>
            </a:lvl1pPr>
            <a:lvl2pPr marL="565150" indent="-285750">
              <a:defRPr lang="ko-KR" alt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2pPr>
            <a:lvl3pPr marL="6619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3pPr>
            <a:lvl4pPr marL="8397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4pPr>
            <a:lvl5pPr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8517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611190" y="980728"/>
            <a:ext cx="7777162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0388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11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9" y="6554716"/>
            <a:ext cx="336774" cy="3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506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목차 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87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96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23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0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5616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0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대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/>
        </p:nvSpPr>
        <p:spPr>
          <a:xfrm>
            <a:off x="-36512" y="2133632"/>
            <a:ext cx="9144000" cy="208756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>
              <a:solidFill>
                <a:srgbClr val="4663A4"/>
              </a:solidFill>
            </a:endParaRPr>
          </a:p>
        </p:txBody>
      </p:sp>
      <p:sp>
        <p:nvSpPr>
          <p:cNvPr id="5" name="직사각형 11"/>
          <p:cNvSpPr/>
          <p:nvPr/>
        </p:nvSpPr>
        <p:spPr>
          <a:xfrm>
            <a:off x="15" y="31"/>
            <a:ext cx="9144001" cy="2295525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50000"/>
                </a:schemeClr>
              </a:gs>
              <a:gs pos="39999">
                <a:schemeClr val="bg1">
                  <a:lumMod val="85000"/>
                  <a:alpha val="50000"/>
                </a:schemeClr>
              </a:gs>
              <a:gs pos="7000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/>
          </a:p>
        </p:txBody>
      </p:sp>
      <p:sp>
        <p:nvSpPr>
          <p:cNvPr id="6" name="직사각형 12"/>
          <p:cNvSpPr/>
          <p:nvPr/>
        </p:nvSpPr>
        <p:spPr>
          <a:xfrm>
            <a:off x="0" y="1052513"/>
            <a:ext cx="9144000" cy="12239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85800" y="784753"/>
            <a:ext cx="7772400" cy="1470025"/>
          </a:xfrm>
          <a:effectLst/>
        </p:spPr>
        <p:txBody>
          <a:bodyPr/>
          <a:lstStyle>
            <a:lvl1pPr algn="ctr">
              <a:defRPr b="0" i="0">
                <a:effectLst>
                  <a:reflection blurRad="25400" stA="32000" endPos="38000" dist="1016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371600" y="2540496"/>
            <a:ext cx="6400800" cy="17526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 lang="ko-KR" altLang="en-US" sz="2215" b="0" i="0" kern="1200" cap="none" spc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419872" y="3772338"/>
            <a:ext cx="21336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pic>
        <p:nvPicPr>
          <p:cNvPr id="10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6237342"/>
            <a:ext cx="1207837" cy="3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16643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03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53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815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91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4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072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32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542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892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1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공백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356009" y="2157444"/>
            <a:ext cx="4448654" cy="111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6646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9B8BCEC-952A-4805-8B7B-F0B05516EF7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9669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10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23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935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815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335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79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723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630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043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59" y="52645"/>
            <a:ext cx="8229600" cy="63408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6"/>
            <a:ext cx="8229600" cy="5280819"/>
          </a:xfrm>
        </p:spPr>
        <p:txBody>
          <a:bodyPr>
            <a:normAutofit/>
          </a:bodyPr>
          <a:lstStyle>
            <a:lvl1pPr marL="177800" indent="-177800">
              <a:spcBef>
                <a:spcPts val="600"/>
              </a:spcBef>
              <a:defRPr sz="1800"/>
            </a:lvl1pPr>
            <a:lvl2pPr marL="541338" indent="-169863">
              <a:defRPr sz="1400"/>
            </a:lvl2pPr>
            <a:lvl3pPr marL="896938" indent="-160338">
              <a:defRPr sz="1200"/>
            </a:lvl3pPr>
            <a:lvl4pPr marL="1168400" indent="-152400">
              <a:defRPr sz="1200"/>
            </a:lvl4pPr>
            <a:lvl5pPr marL="1525588" indent="-144463"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8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0851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719138" indent="-228600">
              <a:defRPr sz="1200"/>
            </a:lvl3pPr>
            <a:lvl4pPr marL="1074738" indent="-228600">
              <a:defRPr sz="1200"/>
            </a:lvl4pPr>
            <a:lvl5pPr marL="1346200" indent="-228600"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000" y="981074"/>
            <a:ext cx="7776000" cy="4320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1912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0899E732-CF26-454E-AA01-6C761E4DC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3274" y="1628775"/>
            <a:ext cx="7510096" cy="4176713"/>
          </a:xfrm>
        </p:spPr>
        <p:txBody>
          <a:bodyPr/>
          <a:lstStyle>
            <a:lvl1pPr marL="360363" indent="-360363">
              <a:buFont typeface="+mj-lt"/>
              <a:buAutoNum type="arabicPeriod"/>
              <a:defRPr sz="3000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E923A02D-C92E-494E-979E-4BFCFC4E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249"/>
            <a:ext cx="9144000" cy="634082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3857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904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왼쪽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49263" indent="-169863">
              <a:defRPr sz="1400">
                <a:latin typeface="+mn-ea"/>
                <a:ea typeface="+mn-ea"/>
              </a:defRPr>
            </a:lvl2pPr>
            <a:lvl3pPr marL="627063" indent="-136525">
              <a:defRPr sz="1200">
                <a:latin typeface="+mn-ea"/>
                <a:ea typeface="+mn-ea"/>
              </a:defRPr>
            </a:lvl3pPr>
            <a:lvl4pPr marL="804863" indent="-136525">
              <a:defRPr sz="1100">
                <a:latin typeface="+mn-ea"/>
                <a:ea typeface="+mn-ea"/>
              </a:defRPr>
            </a:lvl4pPr>
            <a:lvl5pPr marL="982663" indent="-228600">
              <a:defRPr sz="11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342900" lvl="1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342900" lvl="2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342900" lvl="3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342900" lvl="4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0620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주제+왼쪽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6792"/>
            <a:ext cx="4038600" cy="4824536"/>
          </a:xfrm>
        </p:spPr>
        <p:txBody>
          <a:bodyPr>
            <a:normAutofit/>
          </a:bodyPr>
          <a:lstStyle>
            <a:lvl1pPr marL="342900" indent="-342900">
              <a:spcBef>
                <a:spcPts val="6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49263" indent="-169863">
              <a:defRPr sz="1200" baseline="0">
                <a:latin typeface="+mn-lt"/>
                <a:ea typeface="+mn-ea"/>
              </a:defRPr>
            </a:lvl2pPr>
            <a:lvl3pPr marL="627063" indent="-136525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804863" indent="-136525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982663" indent="-228600"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7800" lvl="0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177800" lvl="1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177800" lvl="2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177800" lvl="3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177800" lvl="4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213" y="873747"/>
            <a:ext cx="7775575" cy="5035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923155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177800" indent="-177800">
              <a:defRPr sz="1800"/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200"/>
            </a:lvl4pPr>
            <a:lvl5pPr marL="896938" indent="-142875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565150" indent="-285750">
              <a:defRPr lang="ko-KR" alt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6619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8397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925513" indent="-171450"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7800" lvl="0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177800" lvl="1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177800" lvl="2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177800" lvl="3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177800" lvl="4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4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225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461620" y="116632"/>
            <a:ext cx="8225180" cy="23001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533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611188" y="980728"/>
            <a:ext cx="7777162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340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244" y="1544669"/>
            <a:ext cx="6581470" cy="1362075"/>
          </a:xfrm>
        </p:spPr>
        <p:txBody>
          <a:bodyPr anchor="b"/>
          <a:lstStyle>
            <a:lvl1pPr algn="r">
              <a:defRPr sz="4000" b="1" cap="none" baseline="0">
                <a:ln w="9000" cmpd="sng">
                  <a:solidFill>
                    <a:srgbClr val="FF6600"/>
                  </a:solidFill>
                  <a:prstDash val="solid"/>
                </a:ln>
                <a:solidFill>
                  <a:srgbClr val="FF66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3244" y="2906713"/>
            <a:ext cx="658147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48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7861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143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914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227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457200" y="1844824"/>
            <a:ext cx="8229600" cy="428134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59467"/>
            <a:ext cx="8229600" cy="1197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pPr algn="l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3721100" y="6524104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05494295-6A3E-461B-96D7-532301755BF8}" type="datetime1">
              <a:rPr lang="ko-KR" altLang="en-US" smtClean="0">
                <a:solidFill>
                  <a:prstClr val="black"/>
                </a:solidFill>
              </a:rPr>
              <a:pPr latinLnBrk="0"/>
              <a:t>2020-09-11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525345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r>
              <a:rPr lang="en-US" altLang="ko-KR">
                <a:solidFill>
                  <a:prstClr val="black"/>
                </a:solidFill>
              </a:rPr>
              <a:t>/49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95536" y="6525345"/>
            <a:ext cx="2895600" cy="196131"/>
          </a:xfrm>
          <a:prstGeom prst="rect">
            <a:avLst/>
          </a:prstGeom>
        </p:spPr>
        <p:txBody>
          <a:bodyPr/>
          <a:lstStyle/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7439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3721100" y="6524104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5D06A290-EADE-4A52-9703-69E62F0FF4B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5536" y="6525345"/>
            <a:ext cx="2895600" cy="196131"/>
          </a:xfrm>
          <a:prstGeom prst="rect">
            <a:avLst/>
          </a:prstGeom>
        </p:spPr>
        <p:txBody>
          <a:bodyPr/>
          <a:lstStyle/>
          <a:p>
            <a:pPr latinLnBrk="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525345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8EE6CEBD-AC29-46A0-88C9-3669E7F16E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blipFill dpi="0" rotWithShape="1">
          <a:blip r:embed="rId2">
            <a:alphaModFix amt="8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34" y="6239934"/>
            <a:ext cx="712138" cy="214108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sp>
        <p:nvSpPr>
          <p:cNvPr id="9" name="직사각형 8"/>
          <p:cNvSpPr/>
          <p:nvPr userDrawn="1"/>
        </p:nvSpPr>
        <p:spPr>
          <a:xfrm>
            <a:off x="0" y="2132861"/>
            <a:ext cx="9144000" cy="146547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00811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637810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569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/>
                </a:solidFill>
              </a:rPr>
              <a:t>/49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2132891"/>
            <a:ext cx="9144000" cy="146547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6600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8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47714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pPr algn="l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atinLnBrk="1"/>
            <a:fld id="{8EE6CEBD-AC29-46A0-88C9-3669E7F16E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atinLnBrk="1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6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8"/>
          <p:cNvSpPr/>
          <p:nvPr userDrawn="1"/>
        </p:nvSpPr>
        <p:spPr>
          <a:xfrm>
            <a:off x="1588" y="57669"/>
            <a:ext cx="9144000" cy="6388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2"/>
            <a:ext cx="8229600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문자열 유형을 편집하려면 누르십시오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 err="1"/>
              <a:t>세째</a:t>
            </a:r>
            <a:r>
              <a:rPr lang="ko-KR" altLang="en-US" dirty="0"/>
              <a:t> 수준</a:t>
            </a:r>
          </a:p>
          <a:p>
            <a:pPr lvl="3"/>
            <a:r>
              <a:rPr lang="ko-KR" altLang="en-US" dirty="0" err="1"/>
              <a:t>네째</a:t>
            </a:r>
            <a:r>
              <a:rPr lang="ko-KR" altLang="en-US" dirty="0"/>
              <a:t> 수준</a:t>
            </a:r>
          </a:p>
          <a:p>
            <a:pPr lvl="4"/>
            <a:r>
              <a:rPr lang="ko-KR" altLang="en-US" dirty="0"/>
              <a:t>다섯째 수준</a:t>
            </a:r>
          </a:p>
          <a:p>
            <a:pPr lvl="4"/>
            <a:endParaRPr lang="en-US" altLang="ko-KR" dirty="0"/>
          </a:p>
        </p:txBody>
      </p:sp>
      <p:sp>
        <p:nvSpPr>
          <p:cNvPr id="1065" name="Text Box 41"/>
          <p:cNvSpPr txBox="1">
            <a:spLocks noChangeArrowheads="1"/>
          </p:cNvSpPr>
          <p:nvPr/>
        </p:nvSpPr>
        <p:spPr bwMode="auto">
          <a:xfrm>
            <a:off x="2057400" y="5638831"/>
            <a:ext cx="54864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endParaRPr kumimoji="1" lang="ko-KR" altLang="ko-KR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71" name="Rectangle 4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6634"/>
            <a:ext cx="82296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0" name="Text Box 104"/>
          <p:cNvSpPr txBox="1">
            <a:spLocks noChangeArrowheads="1"/>
          </p:cNvSpPr>
          <p:nvPr/>
        </p:nvSpPr>
        <p:spPr bwMode="auto">
          <a:xfrm>
            <a:off x="915866" y="6272244"/>
            <a:ext cx="990600" cy="5857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08000">
            <a:spAutoFit/>
          </a:bodyPr>
          <a:lstStyle>
            <a:lvl1pPr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base" hangingPunct="1">
              <a:lnSpc>
                <a:spcPct val="18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Blip>
                <a:blip r:embed="rId7"/>
              </a:buBlip>
            </a:pPr>
            <a:endParaRPr lang="ko-KR" altLang="ko-KR" sz="1800">
              <a:solidFill>
                <a:srgbClr val="3333CC"/>
              </a:solidFill>
              <a:latin typeface="Times New Roman" pitchFamily="18" charset="0"/>
            </a:endParaRPr>
          </a:p>
        </p:txBody>
      </p:sp>
      <p:sp>
        <p:nvSpPr>
          <p:cNvPr id="1135" name="Text Box 111"/>
          <p:cNvSpPr txBox="1">
            <a:spLocks noChangeArrowheads="1"/>
          </p:cNvSpPr>
          <p:nvPr/>
        </p:nvSpPr>
        <p:spPr bwMode="auto">
          <a:xfrm>
            <a:off x="3568212" y="6277006"/>
            <a:ext cx="228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endParaRPr kumimoji="1" lang="ko-KR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108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4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9" r:id="rId3"/>
    <p:sldLayoutId id="2147483680" r:id="rId4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 b="1" i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2pPr>
      <a:lvl3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3pPr>
      <a:lvl4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4pPr>
      <a:lvl5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q"/>
        <a:defRPr kumimoji="1" sz="22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Ø"/>
        <a:defRPr kumimoji="1" sz="20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8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4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24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2604" y="6557240"/>
            <a:ext cx="947192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6178" y="6557240"/>
            <a:ext cx="20162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24" y="6636225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240" y="6755215"/>
            <a:ext cx="6289547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ts val="84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Solvit System Confidential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08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8" r:id="rId4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03395"/>
            <a:ext cx="9144000" cy="6388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prstClr val="white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24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2604" y="6557240"/>
            <a:ext cx="947192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6178" y="6557240"/>
            <a:ext cx="20162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24" y="6636225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240" y="6755215"/>
            <a:ext cx="6289547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ts val="84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Solvit System Confidential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05933" y="6585712"/>
            <a:ext cx="332142" cy="128907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algn="ctr" latinLnBrk="0"/>
            <a:fld id="{3269A621-0914-4D57-AA1C-BB80A2F45EA1}" type="slidenum">
              <a:rPr lang="en-US" altLang="ko-KR" sz="1000" smtClean="0">
                <a:solidFill>
                  <a:prstClr val="black"/>
                </a:solidFill>
              </a:rPr>
              <a:pPr algn="ctr" latinLnBrk="0"/>
              <a:t>‹#›</a:t>
            </a:fld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1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ü"/>
        <a:defRPr sz="14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Ø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6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636193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927" y="6755215"/>
            <a:ext cx="3930002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ts val="840"/>
              </a:lnSpc>
            </a:pPr>
            <a:r>
              <a:rPr lang="en-US" altLang="ko-KR" sz="7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Solvit</a:t>
            </a:r>
            <a:r>
              <a:rPr lang="en-US" altLang="ko-KR" sz="7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System Confidential</a:t>
            </a:r>
            <a:endParaRPr lang="ko-KR" altLang="en-US" sz="7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05930" y="6697170"/>
            <a:ext cx="332142" cy="128907"/>
          </a:xfrm>
          <a:prstGeom prst="rect">
            <a:avLst/>
          </a:prstGeom>
        </p:spPr>
        <p:txBody>
          <a:bodyPr vert="horz" wrap="none" lIns="91440" tIns="0" rIns="91440" bIns="0" rtlCol="0" anchor="ctr"/>
          <a:lstStyle/>
          <a:p>
            <a:pPr algn="ctr" latinLnBrk="0"/>
            <a:fld id="{3269A621-0914-4D57-AA1C-BB80A2F45EA1}" type="slidenum">
              <a:rPr lang="en-US" altLang="ko-KR" sz="100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latinLnBrk="0"/>
              <a:t>‹#›</a:t>
            </a:fld>
            <a:endParaRPr lang="ko-KR" altLang="en-US" sz="10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 rot="16200000">
            <a:off x="4317943" y="-6207"/>
            <a:ext cx="96951" cy="685114"/>
          </a:xfrm>
          <a:prstGeom prst="rect">
            <a:avLst/>
          </a:prstGeom>
          <a:gradFill>
            <a:gsLst>
              <a:gs pos="0">
                <a:srgbClr val="E9F2FA"/>
              </a:gs>
              <a:gs pos="51000">
                <a:srgbClr val="A9D4EB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A9D4EB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endParaRPr lang="ko-KR" altLang="en-US" sz="14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347147"/>
            <a:ext cx="9144000" cy="60835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15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4" r:id="rId19"/>
    <p:sldLayoutId id="214748381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1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5616621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smtClean="0">
                <a:cs typeface="+mn-cs"/>
              </a:rPr>
              <a:t>시연 시나리오</a:t>
            </a:r>
            <a:endParaRPr lang="en-US" altLang="ko-KR" sz="1800" dirty="0">
              <a:cs typeface="+mn-cs"/>
            </a:endParaRPr>
          </a:p>
          <a:p>
            <a:pPr marL="400050" lvl="2" indent="0">
              <a:buNone/>
            </a:pPr>
            <a:r>
              <a:rPr lang="ko-KR" altLang="en-US" sz="1600" dirty="0"/>
              <a:t>①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공통 </a:t>
            </a:r>
            <a:r>
              <a:rPr lang="ko-KR" altLang="en-US" sz="1600" dirty="0"/>
              <a:t>속성값 </a:t>
            </a:r>
            <a:r>
              <a:rPr lang="ko-KR" altLang="en-US" sz="1600" dirty="0" smtClean="0"/>
              <a:t>설정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 버튼을 클릭하여 기본 </a:t>
            </a:r>
            <a:r>
              <a:rPr lang="ko-KR" altLang="en-US" sz="1600" dirty="0" err="1" smtClean="0"/>
              <a:t>설정값</a:t>
            </a:r>
            <a:r>
              <a:rPr lang="ko-KR" altLang="en-US" sz="1600" dirty="0" smtClean="0"/>
              <a:t> 확인</a:t>
            </a:r>
            <a:endParaRPr lang="en-US" altLang="ko-KR" sz="1600" dirty="0" smtClean="0"/>
          </a:p>
          <a:p>
            <a:pPr marL="400050" lvl="2" indent="0">
              <a:buNone/>
            </a:pPr>
            <a:r>
              <a:rPr lang="en-US" altLang="ko-KR" sz="1400" dirty="0" smtClean="0"/>
              <a:t>    - </a:t>
            </a:r>
            <a:r>
              <a:rPr lang="ko-KR" altLang="en-US" sz="1400" dirty="0" smtClean="0"/>
              <a:t>무작위로 값을 변경하여 변경된 데이터 저장 여부 확인</a:t>
            </a:r>
            <a:endParaRPr lang="en-US" altLang="ko-KR" sz="1400" dirty="0" smtClean="0"/>
          </a:p>
          <a:p>
            <a:pPr marL="400050" lvl="2" indent="0">
              <a:buNone/>
            </a:pPr>
            <a:endParaRPr lang="en-US" altLang="ko-KR" sz="600" dirty="0" smtClean="0">
              <a:cs typeface="+mn-cs"/>
            </a:endParaRPr>
          </a:p>
          <a:p>
            <a:pPr marL="400050" lvl="2" indent="0">
              <a:buNone/>
            </a:pPr>
            <a:r>
              <a:rPr lang="ko-KR" altLang="en-US" sz="1600" dirty="0" smtClean="0">
                <a:cs typeface="+mn-cs"/>
              </a:rPr>
              <a:t>② 검색 조건 입력 </a:t>
            </a:r>
            <a:r>
              <a:rPr lang="en-US" altLang="ko-KR" sz="1600" dirty="0" smtClean="0">
                <a:solidFill>
                  <a:srgbClr val="0000CC"/>
                </a:solidFill>
                <a:cs typeface="+mn-cs"/>
              </a:rPr>
              <a:t>(</a:t>
            </a:r>
            <a:r>
              <a:rPr lang="ko-KR" altLang="en-US" sz="1600" dirty="0" err="1" smtClean="0">
                <a:solidFill>
                  <a:srgbClr val="0000CC"/>
                </a:solidFill>
                <a:cs typeface="+mn-cs"/>
              </a:rPr>
              <a:t>예시값</a:t>
            </a:r>
            <a:r>
              <a:rPr lang="en-US" altLang="ko-KR" sz="1600" dirty="0" smtClean="0">
                <a:solidFill>
                  <a:srgbClr val="0000CC"/>
                </a:solidFill>
                <a:cs typeface="+mn-cs"/>
              </a:rPr>
              <a:t>)</a:t>
            </a:r>
          </a:p>
          <a:p>
            <a:pPr marL="400050" lvl="2" indent="0">
              <a:buNone/>
            </a:pPr>
            <a:r>
              <a:rPr lang="ko-KR" altLang="en-US" sz="1400" dirty="0" smtClean="0"/>
              <a:t>  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검색 방법 선택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</a:t>
            </a:r>
            <a:r>
              <a:rPr lang="ko-KR" altLang="en-US" sz="1400" dirty="0" smtClean="0">
                <a:solidFill>
                  <a:srgbClr val="0000CC"/>
                </a:solidFill>
              </a:rPr>
              <a:t>주소</a:t>
            </a:r>
            <a:r>
              <a:rPr lang="en-US" altLang="ko-KR" sz="1400" dirty="0" smtClean="0">
                <a:solidFill>
                  <a:srgbClr val="0000CC"/>
                </a:solidFill>
              </a:rPr>
              <a:t>”</a:t>
            </a:r>
          </a:p>
          <a:p>
            <a:pPr marL="400050" lvl="2" indent="0">
              <a:buNone/>
            </a:pPr>
            <a:r>
              <a:rPr lang="en-US" altLang="ko-KR" sz="1400" dirty="0" smtClean="0"/>
              <a:t>    - </a:t>
            </a:r>
            <a:r>
              <a:rPr lang="ko-KR" altLang="en-US" sz="1400" dirty="0" smtClean="0"/>
              <a:t>주소 입력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</a:t>
            </a:r>
            <a:r>
              <a:rPr lang="ko-KR" altLang="en-US" sz="1400" dirty="0" smtClean="0">
                <a:solidFill>
                  <a:srgbClr val="0000CC"/>
                </a:solidFill>
              </a:rPr>
              <a:t>나주시 교동</a:t>
            </a:r>
            <a:r>
              <a:rPr lang="en-US" altLang="ko-KR" sz="1400" dirty="0" smtClean="0">
                <a:solidFill>
                  <a:srgbClr val="0000CC"/>
                </a:solidFill>
              </a:rPr>
              <a:t>”</a:t>
            </a:r>
          </a:p>
          <a:p>
            <a:pPr marL="400050" lvl="2" indent="0">
              <a:buNone/>
            </a:pPr>
            <a:r>
              <a:rPr lang="en-US" altLang="ko-KR" sz="1400" dirty="0" smtClean="0"/>
              <a:t>    - </a:t>
            </a:r>
            <a:r>
              <a:rPr lang="ko-KR" altLang="en-US" sz="1400" dirty="0" smtClean="0"/>
              <a:t>사업자명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“SKT”, “KT”</a:t>
            </a:r>
          </a:p>
          <a:p>
            <a:pPr marL="400050" lvl="2" indent="0">
              <a:buNone/>
            </a:pPr>
            <a:r>
              <a:rPr lang="en-US" altLang="ko-KR" sz="1400" dirty="0" smtClean="0"/>
              <a:t>    </a:t>
            </a:r>
            <a:r>
              <a:rPr lang="en-US" altLang="ko-KR" sz="1400" dirty="0"/>
              <a:t>-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기지국 서비스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“4G”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marL="400050" lvl="2" indent="0">
              <a:buNone/>
            </a:pPr>
            <a:r>
              <a:rPr lang="en-US" altLang="ko-KR" sz="1400" dirty="0" smtClean="0"/>
              <a:t>    - </a:t>
            </a:r>
            <a:r>
              <a:rPr lang="ko-KR" altLang="en-US" sz="1400" dirty="0" smtClean="0"/>
              <a:t>검색반경 선택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“500m”</a:t>
            </a:r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③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검색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 버튼 클릭하여 결과 데이터 확인</a:t>
            </a:r>
            <a:endParaRPr lang="en-US" altLang="ko-KR" sz="1600" dirty="0" smtClean="0"/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④ 결과 데이터 조작 기능 확인</a:t>
            </a:r>
            <a:endParaRPr lang="en-US" altLang="ko-KR" sz="1600" dirty="0" smtClean="0"/>
          </a:p>
          <a:p>
            <a:pPr marL="400050" lvl="2" indent="0">
              <a:buNone/>
            </a:pPr>
            <a:r>
              <a:rPr lang="ko-KR" altLang="en-US" sz="1400" dirty="0"/>
              <a:t> </a:t>
            </a:r>
            <a:r>
              <a:rPr lang="ko-KR" altLang="en-US" sz="1400" dirty="0" smtClean="0"/>
              <a:t> 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무작위로 행 선택 및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선택 행 삭제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버튼 클릭하여 삭제여부 확인</a:t>
            </a:r>
            <a:endParaRPr lang="en-US" altLang="ko-KR" sz="1400" dirty="0" smtClean="0"/>
          </a:p>
          <a:p>
            <a:pPr marL="400050" lvl="2" indent="0">
              <a:buNone/>
            </a:pPr>
            <a:r>
              <a:rPr lang="en-US" altLang="ko-KR" sz="1400" dirty="0" smtClean="0"/>
              <a:t>    </a:t>
            </a:r>
            <a:r>
              <a:rPr lang="en-US" altLang="ko-KR" sz="1400" dirty="0"/>
              <a:t>- </a:t>
            </a:r>
            <a:r>
              <a:rPr lang="ko-KR" altLang="en-US" sz="1400" dirty="0"/>
              <a:t>무작위로 선택한 셀을 더블 클릭하여 텍스트 수정</a:t>
            </a:r>
            <a:endParaRPr lang="en-US" altLang="ko-KR" sz="1400" dirty="0" smtClean="0"/>
          </a:p>
          <a:p>
            <a:pPr marL="400050" lvl="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- </a:t>
            </a:r>
            <a:r>
              <a:rPr lang="ko-KR" altLang="en-US" sz="1400" dirty="0" smtClean="0"/>
              <a:t>무작위로 접속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비접속</a:t>
            </a:r>
            <a:r>
              <a:rPr lang="ko-KR" altLang="en-US" sz="1400" dirty="0" smtClean="0"/>
              <a:t> 기지국 분류</a:t>
            </a:r>
            <a:endParaRPr lang="en-US" altLang="ko-KR" sz="1400" dirty="0" smtClean="0"/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⑤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분석파일 제공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 버튼 클릭 및 생성 파일 내용 확인</a:t>
            </a:r>
            <a:endParaRPr lang="en-US" altLang="ko-KR" sz="1600" dirty="0" smtClean="0"/>
          </a:p>
          <a:p>
            <a:pPr marL="400050" lvl="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- </a:t>
            </a:r>
            <a:r>
              <a:rPr lang="ko-KR" altLang="en-US" sz="1400" dirty="0" smtClean="0"/>
              <a:t>사용자가 수정한 셀 내용이 파일에 반영되었는가 확인</a:t>
            </a:r>
            <a:endParaRPr lang="en-US" altLang="ko-KR" sz="1400" dirty="0" smtClean="0"/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⑥ 검색 조건을 다르게 하여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절차②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 부터 반복 시행</a:t>
            </a:r>
            <a:endParaRPr lang="en-US" altLang="ko-KR" sz="1600" dirty="0" smtClean="0"/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⑦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배치 파일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버튼 클릭</a:t>
            </a:r>
            <a:endParaRPr lang="en-US" altLang="ko-KR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R="0" algn="ctr" defTabSz="914400" rtl="0" eaLnBrk="1" fontAlgn="base" latinLnBrk="1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sz="1400" b="1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2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바른돋움OTFPro 3"/>
        <a:ea typeface="바른돋움OTFPro 3"/>
        <a:cs typeface=""/>
      </a:majorFont>
      <a:minorFont>
        <a:latin typeface="바른돋움OTFPro 2"/>
        <a:ea typeface="바른돋움OTFPro 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rtlCol="0" anchor="ctr"/>
      <a:lstStyle>
        <a:defPPr algn="ctr">
          <a:defRPr sz="1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olvit_131011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lIns="36000" tIns="36000" rIns="36000" bIns="36000" rtlCol="0" anchor="ctr"/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mage_131223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lIns="36000" tIns="36000" rIns="36000" bIns="36000" rtlCol="0" anchor="ctr"/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13361</TotalTime>
  <Words>166</Words>
  <Application>Microsoft Office PowerPoint</Application>
  <PresentationFormat>화면 슬라이드 쇼(4:3)</PresentationFormat>
  <Paragraphs>26</Paragraphs>
  <Slides>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6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기본 디자인</vt:lpstr>
      <vt:lpstr>1_2</vt:lpstr>
      <vt:lpstr>solvit_131011</vt:lpstr>
      <vt:lpstr>디자인 사용자 지정</vt:lpstr>
      <vt:lpstr>1_디자인 사용자 지정</vt:lpstr>
      <vt:lpstr>image_131223</vt:lpstr>
      <vt:lpstr>3.1 무선국 분석목록 작성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이동현</dc:creator>
  <cp:lastModifiedBy>Windows User</cp:lastModifiedBy>
  <cp:revision>728</cp:revision>
  <cp:lastPrinted>2020-09-08T02:36:43Z</cp:lastPrinted>
  <dcterms:created xsi:type="dcterms:W3CDTF">2015-07-25T11:18:39Z</dcterms:created>
  <dcterms:modified xsi:type="dcterms:W3CDTF">2020-09-11T06:17:30Z</dcterms:modified>
</cp:coreProperties>
</file>